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5" r:id="rId3"/>
    <p:sldId id="256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6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0C5529-1426-F3F6-D890-6480DFD17F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AA6AAC2-490B-C080-485B-C58A5B7D4F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B1A568-4BBF-6EE4-0430-8546200BE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17BF8D-D93E-780E-89B1-9D72FC4B5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9E163D-1918-8032-1080-B8003AB76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1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A7C16F-9113-0B88-2839-97CE7FE35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3535A4-C84F-6E6F-002E-EFAA211899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28D9A2-B6A1-455E-4D29-64D489F58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D283D47-C159-2E71-6246-05E900F16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9384B0-7328-4671-C4E5-76858B507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8497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58C0981A-139B-013A-6003-1B3807957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978AAB8-B2CA-7CEC-419B-061A6A8E31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1A51C-D605-6DAF-F600-51B25D1B2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5F6B8B-5B86-B7E5-A5E5-D3B33E29E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F676F4-1A0F-9B39-83CA-4C32FD728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2659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F75EEA-C02C-AA4B-CF2D-F1DFF59AF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815742-703A-959C-4631-8550E2D73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CF6E80-6205-83B2-56E1-D1DC460B8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57AE1E-5E29-E2FB-75E8-F3D251C84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FE208D-01C1-461C-F336-A4942264A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96150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AEA1A5-6377-C99E-7777-26531588F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D9FE0BC-A399-4F9C-79EA-7B24E90FF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DD7B38-6ECD-660F-F529-921F68363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65158B-E44F-FD33-3F3A-AE2428544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F2DC80-388F-19A1-A03F-A09478ABD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10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BCEBA8-1652-95E1-5075-C6C01BE09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3E6F26-AE08-600B-B16A-1E2F0E9FC0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7E49CE0-C213-AC1E-DC7A-0980EE6D4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0E94764-6564-B974-219B-370B1E27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98D861-2312-A739-E33E-EF98E3E64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B9063F-305E-25E2-4374-8F9391E28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750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5704AA-EB11-19B9-81F7-B4050D305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6770500-D5D2-B2C3-294F-16217C64E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1F674A9-4A38-0DF0-19E1-C37BDB01A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F9FDF4-94C4-B674-0072-76ED0BC051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FF4EB27-4168-D740-FC97-06D4A07040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E251602-111B-020F-828E-EB3030094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17F18CC-F6CC-5EA2-6ED0-59AF22739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3AC6CC-8D27-BAA5-0F7E-3805F2B9F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12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F603AA-D4E1-F60E-6C5D-82761DEA6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313232B-C5E5-10CB-2DB0-A3B8B0371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76AFCF7C-075B-B381-20D9-96D2BCC16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4439A2-7CB8-DB91-CAA0-04C263353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46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C82B993-9B75-E687-E57F-83B57F075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9A742F2-9CD1-88A7-1962-6FBC8124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127971F-2A04-0411-DBA9-D9A41D837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0465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2D4E65-7307-615B-9580-8D3A009EB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71390B-3F0D-A3D8-7DFF-AC60D2838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E61EAC9-D657-639E-0A49-60F0B08B6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16B5DF-01D3-F7C0-8900-8E7D3D20F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83358F4-C150-8560-6A61-A9609C23E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F2B485-38DF-77C3-9B6E-D0A520A6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2996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F2CC62-F2CA-5462-8206-30454D77B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BAE1DD9-7823-E493-8B66-87E29C64CB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E715A7-75FF-C178-0ED8-EF1AB7C87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EF65DB4-DABC-C90D-AFE7-3FABF7F07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85AE5B-8E3A-FCD0-8BF0-0076ECDDA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482399-356C-9700-9530-8012F775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5630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80D62F2-C79E-8566-AE79-7DF859B39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1DED3A-C1CA-D415-8683-299394F5A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2454992-16DD-4A81-0D07-582A47BA9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FC41E3-9F38-46CC-AE41-A6E91269B7D1}" type="datetimeFigureOut">
              <a:rPr lang="de-DE" smtClean="0"/>
              <a:t>09.03.2023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5EF6117-B7B2-D2EE-CC2F-5BD9B0936A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9AA308-EBDA-8E61-4351-EA6262A10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F6EF30-793A-4792-A2E3-3B745123269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5115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E3F8B5A0-A93E-5279-F7F6-74DD423077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3ED6DF8-6590-2D33-F5C0-4E195926C8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 sz="5200">
                <a:solidFill>
                  <a:srgbClr val="FFFFFF"/>
                </a:solidFill>
              </a:rPr>
              <a:t>Cult Racing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18D6777-BBE3-BE06-6757-AF758A7E6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de-DE">
                <a:solidFill>
                  <a:srgbClr val="FFFFFF"/>
                </a:solidFill>
              </a:rPr>
              <a:t>Gruppe 1: Jonny, Jann, Xu, Christopher, Nicola</a:t>
            </a:r>
          </a:p>
        </p:txBody>
      </p:sp>
    </p:spTree>
    <p:extLst>
      <p:ext uri="{BB962C8B-B14F-4D97-AF65-F5344CB8AC3E}">
        <p14:creationId xmlns:p14="http://schemas.microsoft.com/office/powerpoint/2010/main" val="1252447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E36BB3C5-822B-45E1-A81E-5CC3176C61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Grand Theft Auto (GTA I) - Spiel - Download - Spiele-Umsonst.de">
            <a:extLst>
              <a:ext uri="{FF2B5EF4-FFF2-40B4-BE49-F238E27FC236}">
                <a16:creationId xmlns:a16="http://schemas.microsoft.com/office/drawing/2014/main" id="{E4BAE14E-F857-C9F1-19A6-4D197E2DA7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99" r="2" b="14738"/>
          <a:stretch/>
        </p:blipFill>
        <p:spPr bwMode="auto">
          <a:xfrm>
            <a:off x="579264" y="365141"/>
            <a:ext cx="6288262" cy="306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046" name="Rectangle 1045">
            <a:extLst>
              <a:ext uri="{FF2B5EF4-FFF2-40B4-BE49-F238E27FC236}">
                <a16:creationId xmlns:a16="http://schemas.microsoft.com/office/drawing/2014/main" id="{FB39ECA9-4CDE-4883-98E8-287E905E9F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263" y="3630934"/>
            <a:ext cx="6288261" cy="2546028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3986820-C49D-304D-D55C-BF622F801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849689"/>
            <a:ext cx="2111122" cy="2105025"/>
          </a:xfrm>
        </p:spPr>
        <p:txBody>
          <a:bodyPr>
            <a:normAutofit/>
          </a:bodyPr>
          <a:lstStyle/>
          <a:p>
            <a:r>
              <a:rPr lang="de-DE" sz="2400" dirty="0"/>
              <a:t>Inspiration</a:t>
            </a:r>
          </a:p>
        </p:txBody>
      </p:sp>
      <p:sp>
        <p:nvSpPr>
          <p:cNvPr id="1058" name="Rectangle 1047">
            <a:extLst>
              <a:ext uri="{FF2B5EF4-FFF2-40B4-BE49-F238E27FC236}">
                <a16:creationId xmlns:a16="http://schemas.microsoft.com/office/drawing/2014/main" id="{A67483D0-BAEB-4927-88AD-76F5DA846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494" y="45657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59" name="Rectangle 1049">
            <a:extLst>
              <a:ext uri="{FF2B5EF4-FFF2-40B4-BE49-F238E27FC236}">
                <a16:creationId xmlns:a16="http://schemas.microsoft.com/office/drawing/2014/main" id="{0DBB7B12-4298-4CFB-B539-44A91C930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394346" y="4893056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DC635-D39D-9EEB-F48E-7764A15CF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0563" y="3849688"/>
            <a:ext cx="3315810" cy="2105025"/>
          </a:xfrm>
        </p:spPr>
        <p:txBody>
          <a:bodyPr anchor="ctr">
            <a:normAutofit/>
          </a:bodyPr>
          <a:lstStyle/>
          <a:p>
            <a:r>
              <a:rPr lang="de-DE" sz="1700" dirty="0" err="1"/>
              <a:t>Gta</a:t>
            </a:r>
            <a:r>
              <a:rPr lang="de-DE" sz="1700" dirty="0"/>
              <a:t> 1</a:t>
            </a:r>
          </a:p>
          <a:p>
            <a:r>
              <a:rPr lang="de-DE" sz="1700" dirty="0"/>
              <a:t>Subway Surfer</a:t>
            </a:r>
          </a:p>
        </p:txBody>
      </p:sp>
      <p:pic>
        <p:nvPicPr>
          <p:cNvPr id="1028" name="Picture 4" descr="Subway Surfers | Spielbar.de">
            <a:extLst>
              <a:ext uri="{FF2B5EF4-FFF2-40B4-BE49-F238E27FC236}">
                <a16:creationId xmlns:a16="http://schemas.microsoft.com/office/drawing/2014/main" id="{9DAF412D-D03E-AE8C-0D00-6E0F8C35BA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29255"/>
          <a:stretch/>
        </p:blipFill>
        <p:spPr bwMode="auto">
          <a:xfrm>
            <a:off x="7048500" y="365109"/>
            <a:ext cx="4621006" cy="5811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97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A06E1-BCF2-9207-AC81-ACD66CE7F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Milestone 1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FDAE70-6BA6-A7A7-2368-0FC04CFC8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Login {xu}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Register {Yann}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Basic-</a:t>
            </a:r>
            <a:r>
              <a:rPr lang="en-US" dirty="0" err="1"/>
              <a:t>Seite</a:t>
            </a:r>
            <a:r>
              <a:rPr lang="en-US" dirty="0"/>
              <a:t> (Play Button) {Nicola}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Base-Game (Browser </a:t>
            </a:r>
            <a:r>
              <a:rPr lang="en-US" dirty="0" err="1"/>
              <a:t>Große</a:t>
            </a:r>
            <a:r>
              <a:rPr lang="en-US" dirty="0"/>
              <a:t>) {Jonathan}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Data-Base {</a:t>
            </a:r>
            <a:r>
              <a:rPr lang="en-US" dirty="0" err="1"/>
              <a:t>Christoher</a:t>
            </a: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1812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A06E1-BCF2-9207-AC81-ACD66CE7F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Milestone 2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FDAE70-6BA6-A7A7-2368-0FC04CFC8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Chat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Points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Ranking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Profil ändern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Map Browser Size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5850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A06E1-BCF2-9207-AC81-ACD66CE7F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Milestone 3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FDAE70-6BA6-A7A7-2368-0FC04CFC8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Game Map Extension (y)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Camera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Friend-List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More Cars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002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A06E1-BCF2-9207-AC81-ACD66CE7F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6834" y="1153572"/>
            <a:ext cx="3200400" cy="44611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Milestone 4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FDAE70-6BA6-A7A7-2368-0FC04CFC8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dirty="0"/>
              <a:t>Game Map Extension (</a:t>
            </a:r>
            <a:r>
              <a:rPr lang="en-US" dirty="0" err="1"/>
              <a:t>x+y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159181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8">
            <a:extLst>
              <a:ext uri="{FF2B5EF4-FFF2-40B4-BE49-F238E27FC236}">
                <a16:creationId xmlns:a16="http://schemas.microsoft.com/office/drawing/2014/main" id="{E35A04CF-97D4-4FF7-B359-C546B1F6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E7243B-5109-444B-8FAF-7437C66BC0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1332" cy="6858000"/>
          </a:xfrm>
          <a:custGeom>
            <a:avLst/>
            <a:gdLst>
              <a:gd name="connsiteX0" fmla="*/ 4421332 w 4421332"/>
              <a:gd name="connsiteY0" fmla="*/ 0 h 6858000"/>
              <a:gd name="connsiteX1" fmla="*/ 69075 w 4421332"/>
              <a:gd name="connsiteY1" fmla="*/ 0 h 6858000"/>
              <a:gd name="connsiteX2" fmla="*/ 35131 w 4421332"/>
              <a:gd name="connsiteY2" fmla="*/ 267128 h 6858000"/>
              <a:gd name="connsiteX3" fmla="*/ 0 w 4421332"/>
              <a:gd name="connsiteY3" fmla="*/ 962845 h 6858000"/>
              <a:gd name="connsiteX4" fmla="*/ 3276103 w 4421332"/>
              <a:gd name="connsiteY4" fmla="*/ 6782205 h 6858000"/>
              <a:gd name="connsiteX5" fmla="*/ 3407923 w 4421332"/>
              <a:gd name="connsiteY5" fmla="*/ 6858000 h 6858000"/>
              <a:gd name="connsiteX6" fmla="*/ 4421332 w 442133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1332" h="6858000">
                <a:moveTo>
                  <a:pt x="442133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442133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4C5D6221-DA7B-4611-AA26-7D8E349FDE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232227" cy="6858000"/>
          </a:xfrm>
          <a:custGeom>
            <a:avLst/>
            <a:gdLst>
              <a:gd name="connsiteX0" fmla="*/ 0 w 4232227"/>
              <a:gd name="connsiteY0" fmla="*/ 0 h 6858000"/>
              <a:gd name="connsiteX1" fmla="*/ 4161853 w 4232227"/>
              <a:gd name="connsiteY1" fmla="*/ 0 h 6858000"/>
              <a:gd name="connsiteX2" fmla="*/ 4197953 w 4232227"/>
              <a:gd name="connsiteY2" fmla="*/ 284091 h 6858000"/>
              <a:gd name="connsiteX3" fmla="*/ 4232227 w 4232227"/>
              <a:gd name="connsiteY3" fmla="*/ 962844 h 6858000"/>
              <a:gd name="connsiteX4" fmla="*/ 758007 w 4232227"/>
              <a:gd name="connsiteY4" fmla="*/ 6800152 h 6858000"/>
              <a:gd name="connsiteX5" fmla="*/ 645060 w 4232227"/>
              <a:gd name="connsiteY5" fmla="*/ 6858000 h 6858000"/>
              <a:gd name="connsiteX6" fmla="*/ 0 w 423222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32227" h="6858000">
                <a:moveTo>
                  <a:pt x="0" y="0"/>
                </a:moveTo>
                <a:lnTo>
                  <a:pt x="4161853" y="0"/>
                </a:lnTo>
                <a:lnTo>
                  <a:pt x="4197953" y="284091"/>
                </a:lnTo>
                <a:cubicBezTo>
                  <a:pt x="4220617" y="507260"/>
                  <a:pt x="4232227" y="733696"/>
                  <a:pt x="4232227" y="962844"/>
                </a:cubicBezTo>
                <a:cubicBezTo>
                  <a:pt x="4232227" y="3483472"/>
                  <a:pt x="2827409" y="5675986"/>
                  <a:pt x="758007" y="6800152"/>
                </a:cubicBezTo>
                <a:lnTo>
                  <a:pt x="64506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8A06E1-BCF2-9207-AC81-ACD66CE7F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1412489"/>
            <a:ext cx="2871095" cy="21566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Final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EFDAE70-6BA6-A7A7-2368-0FC04CFC85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98993" y="1412489"/>
            <a:ext cx="2926080" cy="436384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Ranking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Chat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Friend list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Profile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  <p:sp>
        <p:nvSpPr>
          <p:cNvPr id="4" name="Untertitel 2">
            <a:extLst>
              <a:ext uri="{FF2B5EF4-FFF2-40B4-BE49-F238E27FC236}">
                <a16:creationId xmlns:a16="http://schemas.microsoft.com/office/drawing/2014/main" id="{F6C19C11-820E-BB44-CBEE-090F8BD3C9A2}"/>
              </a:ext>
            </a:extLst>
          </p:cNvPr>
          <p:cNvSpPr txBox="1">
            <a:spLocks/>
          </p:cNvSpPr>
          <p:nvPr/>
        </p:nvSpPr>
        <p:spPr>
          <a:xfrm>
            <a:off x="8451604" y="1412489"/>
            <a:ext cx="2926080" cy="4363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u="sng"/>
              <a:t>Game</a:t>
            </a:r>
            <a:r>
              <a:rPr lang="en-US" sz="2000"/>
              <a:t>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Map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Obstacles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Cars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Camera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/>
              <a:t>(Power-ups)</a:t>
            </a:r>
          </a:p>
        </p:txBody>
      </p:sp>
    </p:spTree>
    <p:extLst>
      <p:ext uri="{BB962C8B-B14F-4D97-AF65-F5344CB8AC3E}">
        <p14:creationId xmlns:p14="http://schemas.microsoft.com/office/powerpoint/2010/main" val="1872747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Breitbild</PresentationFormat>
  <Paragraphs>35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Cult Racing</vt:lpstr>
      <vt:lpstr>Inspiration</vt:lpstr>
      <vt:lpstr>Milestone 1</vt:lpstr>
      <vt:lpstr>Milestone 2</vt:lpstr>
      <vt:lpstr>Milestone 3</vt:lpstr>
      <vt:lpstr>Milestone 4</vt:lpstr>
      <vt:lpstr>Final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</dc:title>
  <dc:creator>CONRARDY Jonathan</dc:creator>
  <cp:lastModifiedBy>CONRARDY Jonathan</cp:lastModifiedBy>
  <cp:revision>3</cp:revision>
  <dcterms:created xsi:type="dcterms:W3CDTF">2023-03-09T09:07:07Z</dcterms:created>
  <dcterms:modified xsi:type="dcterms:W3CDTF">2023-03-09T10:21:10Z</dcterms:modified>
</cp:coreProperties>
</file>

<file path=docProps/thumbnail.jpeg>
</file>